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2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86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E64FA8-3765-4682-AF0C-18EE8A672197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3A5F43-28AF-4E1C-BFDE-1C3443C39A0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EXALEAD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The answer is right in front of you</a:t>
            </a:r>
          </a:p>
          <a:p>
            <a:endParaRPr lang="en-US" sz="3600" dirty="0" smtClean="0"/>
          </a:p>
          <a:p>
            <a:r>
              <a:rPr lang="en-US" sz="3600" dirty="0" smtClean="0"/>
              <a:t>Dominique Reed CMP230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      MAIN STRENGTHS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2000" dirty="0" smtClean="0"/>
              <a:t>Unique Thumbnail Display for </a:t>
            </a:r>
            <a:r>
              <a:rPr lang="en-US" sz="2000" dirty="0" smtClean="0"/>
              <a:t>Results</a:t>
            </a:r>
            <a:endParaRPr lang="en-US" sz="2000" dirty="0" smtClean="0"/>
          </a:p>
          <a:p>
            <a:r>
              <a:rPr lang="en-US" sz="2000" dirty="0" smtClean="0"/>
              <a:t>Tons of excellent limiting options and Advanced Search </a:t>
            </a:r>
            <a:r>
              <a:rPr lang="en-US" sz="2000" dirty="0" smtClean="0"/>
              <a:t>options</a:t>
            </a:r>
            <a:endParaRPr lang="en-US" sz="2000" dirty="0" smtClean="0"/>
          </a:p>
          <a:p>
            <a:r>
              <a:rPr lang="en-US" sz="2000" dirty="0" smtClean="0"/>
              <a:t>Well organized and user friendly </a:t>
            </a:r>
            <a:r>
              <a:rPr lang="en-US" sz="2000" dirty="0" smtClean="0"/>
              <a:t>lay-out</a:t>
            </a:r>
            <a:endParaRPr lang="en-US" sz="2000" dirty="0" smtClean="0"/>
          </a:p>
          <a:p>
            <a:r>
              <a:rPr lang="en-US" sz="2000" dirty="0" smtClean="0"/>
              <a:t>Minimal </a:t>
            </a:r>
            <a:r>
              <a:rPr lang="en-US" sz="2000" dirty="0" smtClean="0"/>
              <a:t>Advertising</a:t>
            </a:r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          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MAIN WEAKNESSES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2000" dirty="0" smtClean="0"/>
              <a:t>Has a smaller database than the other major search engines </a:t>
            </a:r>
          </a:p>
          <a:p>
            <a:r>
              <a:rPr lang="en-US" sz="2000" dirty="0" smtClean="0"/>
              <a:t>Gets updated less frequently than other search engines </a:t>
            </a:r>
          </a:p>
          <a:p>
            <a:r>
              <a:rPr lang="en-US" sz="2000" dirty="0" smtClean="0"/>
              <a:t>Relatively unknown in the mainstream market; few people use it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Page Display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Search Engine From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2514600"/>
            <a:ext cx="7239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What does </a:t>
            </a:r>
            <a:r>
              <a:rPr lang="en-US" b="1" dirty="0" err="1" smtClean="0">
                <a:solidFill>
                  <a:srgbClr val="0070C0"/>
                </a:solidFill>
              </a:rPr>
              <a:t>Exalead</a:t>
            </a:r>
            <a:r>
              <a:rPr lang="en-US" b="1" dirty="0" smtClean="0">
                <a:solidFill>
                  <a:srgbClr val="0070C0"/>
                </a:solidFill>
              </a:rPr>
              <a:t> offer?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err="1" smtClean="0"/>
              <a:t>Exalead</a:t>
            </a:r>
            <a:r>
              <a:rPr lang="en-US" dirty="0" smtClean="0"/>
              <a:t> offers you new tools that allow you to find the information you seek on the Web quicker. Start your search from the search box found on the </a:t>
            </a:r>
            <a:r>
              <a:rPr lang="en-US" dirty="0" err="1" smtClean="0"/>
              <a:t>Exalead</a:t>
            </a:r>
            <a:r>
              <a:rPr lang="en-US" dirty="0" smtClean="0"/>
              <a:t> home page.</a:t>
            </a: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What is included in </a:t>
            </a:r>
            <a:r>
              <a:rPr lang="en-US" b="1" dirty="0" err="1" smtClean="0">
                <a:solidFill>
                  <a:srgbClr val="0070C0"/>
                </a:solidFill>
              </a:rPr>
              <a:t>Exalead</a:t>
            </a:r>
            <a:r>
              <a:rPr lang="en-US" b="1" dirty="0" smtClean="0">
                <a:solidFill>
                  <a:srgbClr val="0070C0"/>
                </a:solidFill>
              </a:rPr>
              <a:t> search?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 err="1" smtClean="0"/>
              <a:t>Exalead</a:t>
            </a:r>
            <a:r>
              <a:rPr lang="en-US" dirty="0" smtClean="0"/>
              <a:t> search engine currently offers two types of search:</a:t>
            </a:r>
          </a:p>
          <a:p>
            <a:r>
              <a:rPr lang="en-US" dirty="0" smtClean="0"/>
              <a:t>Web search: search the entire Web for information in different formats (web sites, Word documents, .</a:t>
            </a:r>
            <a:r>
              <a:rPr lang="en-US" dirty="0" err="1" smtClean="0"/>
              <a:t>pdf</a:t>
            </a:r>
            <a:r>
              <a:rPr lang="en-US" dirty="0" smtClean="0"/>
              <a:t> files, etc.) </a:t>
            </a:r>
          </a:p>
          <a:p>
            <a:r>
              <a:rPr lang="en-US" dirty="0" smtClean="0"/>
              <a:t>Image search: search for photographs, illustrations and icons from all over the Web.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Internet Search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Allows you to narrow your search</a:t>
            </a:r>
            <a:endParaRPr lang="en-US" sz="4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5715000" y="3581400"/>
            <a:ext cx="1066800" cy="609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Displayed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err="1" smtClean="0"/>
              <a:t>Exalead</a:t>
            </a:r>
            <a:r>
              <a:rPr lang="en-US" sz="4000" dirty="0" smtClean="0"/>
              <a:t> offers advanced search functionality</a:t>
            </a:r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8200" y="1676400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752600" y="4572000"/>
            <a:ext cx="4267200" cy="2286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6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934200" y="2819400"/>
            <a:ext cx="6096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Extensive ‘Advanced Search’ Choices</a:t>
            </a:r>
            <a:endParaRPr lang="en-US" sz="36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62000" y="1600200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590800" y="3124200"/>
            <a:ext cx="838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Display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6347" y="1935163"/>
            <a:ext cx="749130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10003</TotalTime>
  <Words>196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EXALEAD</vt:lpstr>
      <vt:lpstr>Main Page Display</vt:lpstr>
      <vt:lpstr>The Search Engine From France</vt:lpstr>
      <vt:lpstr>A Simple Internet Search</vt:lpstr>
      <vt:lpstr>Allows you to narrow your search</vt:lpstr>
      <vt:lpstr>Results Displayed</vt:lpstr>
      <vt:lpstr>   Exalead offers advanced search functionality</vt:lpstr>
      <vt:lpstr>Extensive ‘Advanced Search’ Choices</vt:lpstr>
      <vt:lpstr>Article Display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EXALEAD</dc:title>
  <dc:creator>Valued Acer Customer</dc:creator>
  <cp:lastModifiedBy>Valued Acer Customer</cp:lastModifiedBy>
  <cp:revision>4</cp:revision>
  <dcterms:created xsi:type="dcterms:W3CDTF">2011-07-03T03:30:33Z</dcterms:created>
  <dcterms:modified xsi:type="dcterms:W3CDTF">2011-07-10T02:14:06Z</dcterms:modified>
</cp:coreProperties>
</file>